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CEC7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rgbClr val="F5CEC7">
              <a:alpha val="63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bg1"/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bg1"/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rgbClr val="F5CEC7">
              <a:alpha val="6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2021-02-01T05:21:44Z</dcterms:modified>
</cp:coreProperties>
</file>