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5013176"/>
            <a:ext cx="9144000" cy="184482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2021-01-30T08:25:47Z</dcterms:modified>
</cp:coreProperties>
</file>