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63" r:id="rId3"/>
    <p:sldId id="260" r:id="rId4"/>
    <p:sldId id="262" r:id="rId5"/>
    <p:sldId id="259" r:id="rId6"/>
    <p:sldId id="258" r:id="rId7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15" d="100"/>
          <a:sy n="115" d="100"/>
        </p:scale>
        <p:origin x="-1284" y="-95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 cstate="print"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EBEE39F-7401-47B4-BA3B-CD0166654D64}" type="datetimeFigureOut">
              <a:rPr lang="ko-KR" altLang="en-US" smtClean="0"/>
              <a:pPr/>
              <a:t>2021-01-31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ECC7E98-F647-46AE-9650-6BF39C21A36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4293096"/>
            <a:ext cx="9144000" cy="2564904"/>
          </a:xfrm>
          <a:prstGeom prst="rect">
            <a:avLst/>
          </a:prstGeom>
          <a:gradFill>
            <a:gsLst>
              <a:gs pos="0">
                <a:schemeClr val="bg1">
                  <a:alpha val="1000"/>
                </a:schemeClr>
              </a:gs>
              <a:gs pos="39000">
                <a:schemeClr val="bg1">
                  <a:alpha val="83000"/>
                </a:schemeClr>
              </a:gs>
              <a:gs pos="100000">
                <a:schemeClr val="bg1"/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609328" y="5364088"/>
            <a:ext cx="5925344" cy="1143000"/>
          </a:xfrm>
        </p:spPr>
        <p:txBody>
          <a:bodyPr>
            <a:noAutofit/>
          </a:bodyPr>
          <a:lstStyle/>
          <a:p>
            <a: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PPT template</a:t>
            </a:r>
            <a:br>
              <a:rPr lang="en-US" altLang="ko-KR" sz="60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</a:br>
            <a:r>
              <a:rPr lang="en-US" altLang="ko-KR" sz="36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</a:rPr>
              <a:t> tryneat.net</a:t>
            </a:r>
            <a:endParaRPr lang="ko-KR" altLang="en-US" sz="36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467544" y="440668"/>
            <a:ext cx="8208912" cy="5976664"/>
          </a:xfrm>
          <a:prstGeom prst="rect">
            <a:avLst/>
          </a:prstGeom>
          <a:solidFill>
            <a:schemeClr val="bg1">
              <a:alpha val="7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  <p:sp>
        <p:nvSpPr>
          <p:cNvPr id="5" name="직사각형 4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7" name="직사각형 6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>
                  <a:alpha val="54000"/>
                </a:schemeClr>
              </a:gs>
              <a:gs pos="29000">
                <a:schemeClr val="bg1">
                  <a:alpha val="96000"/>
                </a:schemeClr>
              </a:gs>
              <a:gs pos="100000">
                <a:schemeClr val="bg1"/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gradFill flip="none" rotWithShape="1">
            <a:gsLst>
              <a:gs pos="0">
                <a:schemeClr val="bg1"/>
              </a:gs>
              <a:gs pos="71000">
                <a:schemeClr val="bg1">
                  <a:alpha val="96000"/>
                </a:schemeClr>
              </a:gs>
              <a:gs pos="100000">
                <a:schemeClr val="bg1">
                  <a:alpha val="54000"/>
                </a:schemeClr>
              </a:gs>
            </a:gsLst>
            <a:lin ang="54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5" name="제목 4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</a:endParaRPr>
          </a:p>
        </p:txBody>
      </p:sp>
      <p:sp>
        <p:nvSpPr>
          <p:cNvPr id="6" name="내용 개체 틀 5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  <p:sp>
        <p:nvSpPr>
          <p:cNvPr id="7" name="내용 개체 틀 6"/>
          <p:cNvSpPr>
            <a:spLocks noGrp="1"/>
          </p:cNvSpPr>
          <p:nvPr>
            <p:ph sz="half" idx="2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  <a:endParaRPr lang="ko-KR" altLang="en-US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bg1">
              <a:alpha val="71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tx1">
                  <a:lumMod val="65000"/>
                  <a:lumOff val="35000"/>
                </a:schemeClr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tx1">
                    <a:lumMod val="65000"/>
                    <a:lumOff val="35000"/>
                  </a:schemeClr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  <a:p>
            <a:endParaRPr lang="ko-KR" altLang="en-US" dirty="0">
              <a:solidFill>
                <a:srgbClr val="FF0000"/>
              </a:solidFill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직사각형 3"/>
          <p:cNvSpPr/>
          <p:nvPr/>
        </p:nvSpPr>
        <p:spPr>
          <a:xfrm>
            <a:off x="0" y="0"/>
            <a:ext cx="9144000" cy="6858000"/>
          </a:xfrm>
          <a:prstGeom prst="rect">
            <a:avLst/>
          </a:prstGeom>
          <a:solidFill>
            <a:schemeClr val="tx1">
              <a:alpha val="53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/>
          </a:p>
        </p:txBody>
      </p:sp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ko-KR" sz="4500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Title here</a:t>
            </a:r>
            <a:endParaRPr lang="ko-KR" altLang="en-US" sz="4500" dirty="0">
              <a:solidFill>
                <a:schemeClr val="bg1"/>
              </a:solidFill>
              <a:latin typeface="Adobe Heiti Std R" pitchFamily="34" charset="-128"/>
            </a:endParaRPr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Contents1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Contents2</a:t>
            </a:r>
          </a:p>
          <a:p>
            <a:r>
              <a:rPr lang="en-US" altLang="ko-KR" dirty="0" smtClean="0">
                <a:solidFill>
                  <a:schemeClr val="bg1"/>
                </a:solidFill>
                <a:latin typeface="Adobe Heiti Std R" pitchFamily="34" charset="-128"/>
                <a:ea typeface="Adobe Heiti Std R" pitchFamily="34" charset="-128"/>
              </a:rPr>
              <a:t>Contents3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344</TotalTime>
  <Words>33</Words>
  <PresentationFormat>화면 슬라이드 쇼(4:3)</PresentationFormat>
  <Paragraphs>27</Paragraphs>
  <Slides>6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6</vt:i4>
      </vt:variant>
    </vt:vector>
  </HeadingPairs>
  <TitlesOfParts>
    <vt:vector size="7" baseType="lpstr">
      <vt:lpstr>Office 테마</vt:lpstr>
      <vt:lpstr>PPT template  tryneat.net</vt:lpstr>
      <vt:lpstr>Title here</vt:lpstr>
      <vt:lpstr>Title here</vt:lpstr>
      <vt:lpstr>Title here</vt:lpstr>
      <vt:lpstr>Title here</vt:lpstr>
      <vt:lpstr>Title here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terms:created xsi:type="dcterms:W3CDTF">2020-05-26T18:28:13Z</dcterms:created>
  <dcterms:modified xsi:type="dcterms:W3CDTF">2021-01-30T19:15:10Z</dcterms:modified>
</cp:coreProperties>
</file>