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5" d="100"/>
          <a:sy n="115" d="100"/>
        </p:scale>
        <p:origin x="-1284" y="-9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5013176"/>
            <a:ext cx="9144000" cy="1844824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5364088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3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 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357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2021-01-30T07:18:49Z</dcterms:modified>
</cp:coreProperties>
</file>