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611560" y="1340768"/>
            <a:ext cx="7920880" cy="4176464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50000">
                <a:schemeClr val="bg1">
                  <a:alpha val="81000"/>
                </a:schemeClr>
              </a:gs>
              <a:gs pos="100000">
                <a:schemeClr val="bg1">
                  <a:alpha val="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1000"/>
                </a:schemeClr>
              </a:gs>
              <a:gs pos="50000">
                <a:schemeClr val="bg1">
                  <a:alpha val="87000"/>
                </a:schemeClr>
              </a:gs>
              <a:gs pos="100000">
                <a:schemeClr val="bg1">
                  <a:alpha val="23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2021-02-01T08:43:06Z</dcterms:modified>
</cp:coreProperties>
</file>