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54" d="100"/>
          <a:sy n="154" d="100"/>
        </p:scale>
        <p:origin x="-1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타원 6"/>
          <p:cNvSpPr/>
          <p:nvPr/>
        </p:nvSpPr>
        <p:spPr>
          <a:xfrm>
            <a:off x="2123728" y="980728"/>
            <a:ext cx="4896544" cy="4896544"/>
          </a:xfrm>
          <a:prstGeom prst="ellipse">
            <a:avLst/>
          </a:prstGeom>
          <a:solidFill>
            <a:schemeClr val="bg1">
              <a:alpha val="69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2857500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2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216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2021-01-30T23:41:58Z</dcterms:modified>
</cp:coreProperties>
</file>