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5CEC7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54" d="100"/>
          <a:sy n="154" d="100"/>
        </p:scale>
        <p:origin x="-1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타원 6"/>
          <p:cNvSpPr/>
          <p:nvPr/>
        </p:nvSpPr>
        <p:spPr>
          <a:xfrm>
            <a:off x="2123728" y="980728"/>
            <a:ext cx="4896544" cy="4896544"/>
          </a:xfrm>
          <a:prstGeom prst="ellipse">
            <a:avLst/>
          </a:prstGeom>
          <a:solidFill>
            <a:srgbClr val="F5CEC7">
              <a:alpha val="6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2857500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 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solidFill>
            <a:srgbClr val="F5CEC7">
              <a:alpha val="6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185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2021-01-31T15:55:51Z</dcterms:modified>
</cp:coreProperties>
</file>