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0" r:id="rId4"/>
    <p:sldId id="262" r:id="rId5"/>
    <p:sldId id="259" r:id="rId6"/>
    <p:sldId id="258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5" d="100"/>
          <a:sy n="115" d="100"/>
        </p:scale>
        <p:origin x="-1284" y="-9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4293096"/>
            <a:ext cx="9144000" cy="2564904"/>
          </a:xfrm>
          <a:prstGeom prst="rect">
            <a:avLst/>
          </a:prstGeom>
          <a:gradFill>
            <a:gsLst>
              <a:gs pos="0">
                <a:schemeClr val="bg1">
                  <a:alpha val="1000"/>
                </a:schemeClr>
              </a:gs>
              <a:gs pos="39000">
                <a:schemeClr val="bg1">
                  <a:alpha val="83000"/>
                </a:schemeClr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9328" y="5364088"/>
            <a:ext cx="5925344" cy="1143000"/>
          </a:xfrm>
        </p:spPr>
        <p:txBody>
          <a:bodyPr>
            <a:noAutofit/>
          </a:bodyPr>
          <a:lstStyle/>
          <a:p>
            <a: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PPT template</a:t>
            </a:r>
            <a:b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</a:br>
            <a:r>
              <a:rPr lang="en-US" altLang="ko-KR" sz="3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 tryneat.net</a:t>
            </a:r>
            <a:endParaRPr lang="ko-KR" altLang="en-US" sz="36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67544" y="440668"/>
            <a:ext cx="8208912" cy="5976664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4000"/>
                </a:schemeClr>
              </a:gs>
              <a:gs pos="29000">
                <a:schemeClr val="bg1">
                  <a:alpha val="96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1000">
                <a:schemeClr val="bg1">
                  <a:alpha val="96000"/>
                </a:schemeClr>
              </a:gs>
              <a:gs pos="100000">
                <a:schemeClr val="bg1">
                  <a:alpha val="54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  <a:p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422</TotalTime>
  <Words>33</Words>
  <PresentationFormat>화면 슬라이드 쇼(4:3)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PPT template  tryneat.net</vt:lpstr>
      <vt:lpstr>Title here</vt:lpstr>
      <vt:lpstr>Title here</vt:lpstr>
      <vt:lpstr>Title here</vt:lpstr>
      <vt:lpstr>Title here</vt:lpstr>
      <vt:lpstr>Title here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2020-05-26T18:28:13Z</dcterms:created>
  <dcterms:modified xsi:type="dcterms:W3CDTF">2021-01-30T20:33:33Z</dcterms:modified>
</cp:coreProperties>
</file>