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45686" y="2330878"/>
            <a:ext cx="5652628" cy="219624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2021-01-29T22:21:58Z</dcterms:modified>
</cp:coreProperties>
</file>