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54" d="100"/>
          <a:sy n="154" d="100"/>
        </p:scale>
        <p:origin x="-1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2021-02-01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611560" y="1340768"/>
            <a:ext cx="7920880" cy="4176464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50000">
                <a:schemeClr val="bg1">
                  <a:alpha val="81000"/>
                </a:schemeClr>
              </a:gs>
              <a:gs pos="100000">
                <a:schemeClr val="bg1">
                  <a:alpha val="0"/>
                </a:schemeClr>
              </a:gs>
            </a:gsLst>
            <a:path path="rect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2857500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1000"/>
                </a:schemeClr>
              </a:gs>
              <a:gs pos="50000">
                <a:schemeClr val="bg1">
                  <a:alpha val="87000"/>
                </a:schemeClr>
              </a:gs>
              <a:gs pos="100000">
                <a:schemeClr val="bg1">
                  <a:alpha val="23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2021-02-01T09:06:43Z</dcterms:modified>
</cp:coreProperties>
</file>