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5" d="100"/>
          <a:sy n="115" d="100"/>
        </p:scale>
        <p:origin x="-1284" y="-9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4293096"/>
            <a:ext cx="9144000" cy="2564904"/>
          </a:xfrm>
          <a:prstGeom prst="rect">
            <a:avLst/>
          </a:prstGeom>
          <a:gradFill>
            <a:gsLst>
              <a:gs pos="0">
                <a:schemeClr val="bg1">
                  <a:alpha val="1000"/>
                </a:schemeClr>
              </a:gs>
              <a:gs pos="39000">
                <a:schemeClr val="bg1">
                  <a:alpha val="83000"/>
                </a:schemeClr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5364088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3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307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2021-01-30T18:38:23Z</dcterms:modified>
</cp:coreProperties>
</file>