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CEC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/>
        </p:nvSpPr>
        <p:spPr>
          <a:xfrm>
            <a:off x="2123728" y="980728"/>
            <a:ext cx="4896544" cy="4896544"/>
          </a:xfrm>
          <a:prstGeom prst="ellipse">
            <a:avLst/>
          </a:prstGeom>
          <a:solidFill>
            <a:srgbClr val="F5CEC7">
              <a:alpha val="6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bg1"/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bg1"/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bg1"/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rgbClr val="F5CEC7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580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2021-02-01T04:20:21Z</dcterms:modified>
</cp:coreProperties>
</file>